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60" r:id="rId3"/>
    <p:sldId id="261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6AC66-B1C1-4D19-A4CF-2ACE11DAFF6A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0474-1E1E-4E75-B97D-27DD2989C6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88053-11B7-4BA9-9A59-DAA1A2714D63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AAE4-5990-4C57-A97C-5E5277D7F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1"/>
            <a:ext cx="7772400" cy="1219199"/>
          </a:xfrm>
        </p:spPr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TEST DAY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38400"/>
            <a:ext cx="6400800" cy="3200400"/>
          </a:xfrm>
        </p:spPr>
        <p:txBody>
          <a:bodyPr>
            <a:normAutofit fontScale="77500" lnSpcReduction="20000"/>
          </a:bodyPr>
          <a:lstStyle/>
          <a:p>
            <a:pPr lvl="0"/>
            <a:endParaRPr lang="en-US" dirty="0">
              <a:solidFill>
                <a:srgbClr val="002060"/>
              </a:solidFill>
            </a:endParaRPr>
          </a:p>
          <a:p>
            <a:pPr lvl="0"/>
            <a:r>
              <a:rPr lang="en-US" dirty="0" smtClean="0">
                <a:solidFill>
                  <a:srgbClr val="002060"/>
                </a:solidFill>
              </a:rPr>
              <a:t>1.02  </a:t>
            </a:r>
            <a:r>
              <a:rPr lang="en-US" dirty="0">
                <a:solidFill>
                  <a:srgbClr val="002060"/>
                </a:solidFill>
              </a:rPr>
              <a:t>Use length of geometric figures to solve problems</a:t>
            </a:r>
          </a:p>
          <a:p>
            <a:pPr lvl="0"/>
            <a:r>
              <a:rPr lang="en-US" dirty="0" smtClean="0">
                <a:solidFill>
                  <a:srgbClr val="002060"/>
                </a:solidFill>
              </a:rPr>
              <a:t>2.01  </a:t>
            </a:r>
            <a:r>
              <a:rPr lang="en-US" dirty="0">
                <a:solidFill>
                  <a:srgbClr val="002060"/>
                </a:solidFill>
              </a:rPr>
              <a:t>Use logic and deductive reasoning to draw conclusions and solve problems</a:t>
            </a:r>
          </a:p>
          <a:p>
            <a:pPr lvl="0"/>
            <a:r>
              <a:rPr lang="en-US" dirty="0" smtClean="0">
                <a:solidFill>
                  <a:srgbClr val="002060"/>
                </a:solidFill>
              </a:rPr>
              <a:t>2.02  </a:t>
            </a:r>
            <a:r>
              <a:rPr lang="en-US" dirty="0">
                <a:solidFill>
                  <a:srgbClr val="002060"/>
                </a:solidFill>
              </a:rPr>
              <a:t>Apply properties, definitions, and theorems of angles and lines to solve problems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rgbClr val="002060"/>
                </a:solidFill>
              </a:rPr>
              <a:t>Quick Review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Diagnosing Readiness:  </a:t>
            </a:r>
            <a:r>
              <a:rPr lang="en-US" dirty="0"/>
              <a:t>page 66:  14 – 20 all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Chapter 1 Test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Write On the test!!</a:t>
            </a:r>
          </a:p>
          <a:p>
            <a:endParaRPr lang="en-US" dirty="0"/>
          </a:p>
          <a:p>
            <a:r>
              <a:rPr lang="en-US" dirty="0" smtClean="0"/>
              <a:t>Keep Your </a:t>
            </a:r>
            <a:r>
              <a:rPr lang="en-US" dirty="0" smtClean="0">
                <a:solidFill>
                  <a:srgbClr val="002060"/>
                </a:solidFill>
              </a:rPr>
              <a:t>Eyes</a:t>
            </a:r>
            <a:r>
              <a:rPr lang="en-US" dirty="0" smtClean="0"/>
              <a:t> on your own papers!!</a:t>
            </a:r>
          </a:p>
          <a:p>
            <a:endParaRPr lang="en-US" dirty="0"/>
          </a:p>
          <a:p>
            <a:r>
              <a:rPr lang="en-US" dirty="0" smtClean="0"/>
              <a:t>I will collect when everyone is finished. </a:t>
            </a:r>
          </a:p>
          <a:p>
            <a:r>
              <a:rPr lang="en-US" dirty="0" smtClean="0"/>
              <a:t> When you are finished, check your answers.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Homework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smtClean="0"/>
              <a:t>  </a:t>
            </a:r>
            <a:r>
              <a:rPr lang="en-US" b="1" smtClean="0"/>
              <a:t>    </a:t>
            </a:r>
            <a:r>
              <a:rPr lang="en-US" b="1" dirty="0" smtClean="0"/>
              <a:t>Reading </a:t>
            </a:r>
            <a:r>
              <a:rPr lang="en-US" b="1" dirty="0"/>
              <a:t>Comprehension Standardized Test Prep:  </a:t>
            </a:r>
            <a:r>
              <a:rPr lang="en-US" dirty="0"/>
              <a:t>page 65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96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TEST DAY</vt:lpstr>
      <vt:lpstr>Quick Review</vt:lpstr>
      <vt:lpstr>Chapter 1 Test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DAY</dc:title>
  <dc:creator>kimberly sharkey</dc:creator>
  <cp:lastModifiedBy>kimberly sharkey</cp:lastModifiedBy>
  <cp:revision>3</cp:revision>
  <dcterms:created xsi:type="dcterms:W3CDTF">2010-02-03T16:05:06Z</dcterms:created>
  <dcterms:modified xsi:type="dcterms:W3CDTF">2011-01-12T01:12:56Z</dcterms:modified>
</cp:coreProperties>
</file>